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104" d="100"/>
          <a:sy n="104" d="100"/>
        </p:scale>
        <p:origin x="95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76108"/>
              </p:ext>
            </p:extLst>
          </p:nvPr>
        </p:nvGraphicFramePr>
        <p:xfrm>
          <a:off x="119222" y="962651"/>
          <a:ext cx="6589011" cy="8936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50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746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　美濃竹鼻ふじまつり</a:t>
                      </a:r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https://hashimakanko.jp/2023/03/02/32minotakehanafujimatsuri/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708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羽島市観光協会・竹鼻別院・竹鼻保育園・羽島市茶道連盟・羽島観光ボランティアガイド・羽島市能楽を楽しむ会・羽島子ども太鼓クラブ・羽島高等学校・竹鼻中学校・羽島市文芸協会　ほか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080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５年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日～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　～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竹鼻別院境内、御坊瀬戸広場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　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岐阜県羽島市竹鼻町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2802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ほか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羽島市観光協会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0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羽島市竹鼻町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2614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番地（はしま観光交流センター内）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058-322-2303</a:t>
                      </a:r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info@hashimakanko.jp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171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約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８０</a:t>
                      </a:r>
                      <a:r>
                        <a:rPr kumimoji="1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０００人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266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樹齢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年以上といわれる竹鼻別院のフジの開花に</a:t>
                      </a:r>
                      <a:r>
                        <a:rPr kumimoji="1" lang="ja-JP" altLang="en-US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合わせて、境内にて茶席や露店を設置するほか、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会場周辺を巡るスタンプラリーなどの各種イベントを開催する。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384272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30235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楕円 3"/>
          <p:cNvSpPr/>
          <p:nvPr/>
        </p:nvSpPr>
        <p:spPr>
          <a:xfrm>
            <a:off x="4002713" y="6845861"/>
            <a:ext cx="2685319" cy="7279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86627"/>
              </p:ext>
            </p:extLst>
          </p:nvPr>
        </p:nvGraphicFramePr>
        <p:xfrm>
          <a:off x="128570" y="2330734"/>
          <a:ext cx="6545535" cy="5797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25975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5315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7765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763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34745" cy="1425503"/>
            <a:chOff x="124955" y="1254625"/>
            <a:chExt cx="6634745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19157" y="1428821"/>
              <a:ext cx="5340543" cy="6958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860198" y="3491346"/>
            <a:ext cx="264166" cy="21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860198" y="5009983"/>
            <a:ext cx="264166" cy="21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1860198" y="5312650"/>
            <a:ext cx="264166" cy="20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860198" y="6530544"/>
            <a:ext cx="264166" cy="21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860198" y="7250136"/>
            <a:ext cx="264166" cy="21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99792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5897" y="1074320"/>
            <a:ext cx="5340543" cy="10765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869434" y="3556000"/>
            <a:ext cx="264166" cy="252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1869434" y="4895273"/>
            <a:ext cx="264166" cy="2195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869434" y="6336144"/>
            <a:ext cx="264166" cy="170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908688" y="7050427"/>
            <a:ext cx="185657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ym typeface="Wingdings" panose="05000000000000000000" pitchFamily="2" charset="2"/>
              </a:rPr>
              <a:t>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737</Words>
  <Application>Microsoft Office PowerPoint</Application>
  <PresentationFormat>A4 210 x 297 mm</PresentationFormat>
  <Paragraphs>96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浅野　洋充</cp:lastModifiedBy>
  <cp:revision>7</cp:revision>
  <dcterms:modified xsi:type="dcterms:W3CDTF">2023-03-15T10:00:43Z</dcterms:modified>
</cp:coreProperties>
</file>